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459" r:id="rId2"/>
    <p:sldId id="460" r:id="rId3"/>
    <p:sldId id="477" r:id="rId4"/>
    <p:sldId id="478" r:id="rId5"/>
    <p:sldId id="382" r:id="rId6"/>
    <p:sldId id="383" r:id="rId7"/>
    <p:sldId id="385" r:id="rId8"/>
    <p:sldId id="395" r:id="rId9"/>
    <p:sldId id="396" r:id="rId10"/>
    <p:sldId id="397" r:id="rId11"/>
    <p:sldId id="398" r:id="rId12"/>
    <p:sldId id="399" r:id="rId13"/>
    <p:sldId id="518" r:id="rId14"/>
    <p:sldId id="520" r:id="rId15"/>
    <p:sldId id="521" r:id="rId16"/>
    <p:sldId id="522" r:id="rId17"/>
    <p:sldId id="523" r:id="rId18"/>
    <p:sldId id="805" r:id="rId19"/>
    <p:sldId id="670" r:id="rId20"/>
    <p:sldId id="671" r:id="rId21"/>
    <p:sldId id="672" r:id="rId22"/>
    <p:sldId id="673" r:id="rId23"/>
    <p:sldId id="674" r:id="rId24"/>
    <p:sldId id="512" r:id="rId25"/>
    <p:sldId id="513" r:id="rId26"/>
    <p:sldId id="514" r:id="rId27"/>
    <p:sldId id="685" r:id="rId28"/>
    <p:sldId id="686" r:id="rId29"/>
    <p:sldId id="839" r:id="rId30"/>
    <p:sldId id="872" r:id="rId31"/>
    <p:sldId id="873" r:id="rId32"/>
    <p:sldId id="874" r:id="rId33"/>
    <p:sldId id="875" r:id="rId34"/>
    <p:sldId id="838" r:id="rId35"/>
    <p:sldId id="840" r:id="rId36"/>
    <p:sldId id="524" r:id="rId37"/>
    <p:sldId id="841" r:id="rId38"/>
    <p:sldId id="842" r:id="rId39"/>
    <p:sldId id="843" r:id="rId40"/>
    <p:sldId id="525" r:id="rId41"/>
    <p:sldId id="758" r:id="rId42"/>
    <p:sldId id="809" r:id="rId43"/>
    <p:sldId id="540" r:id="rId44"/>
    <p:sldId id="821" r:id="rId45"/>
    <p:sldId id="822" r:id="rId46"/>
    <p:sldId id="876" r:id="rId47"/>
    <p:sldId id="870" r:id="rId48"/>
    <p:sldId id="871" r:id="rId49"/>
    <p:sldId id="846" r:id="rId50"/>
    <p:sldId id="833" r:id="rId51"/>
    <p:sldId id="832" r:id="rId52"/>
    <p:sldId id="761" r:id="rId53"/>
    <p:sldId id="844" r:id="rId54"/>
    <p:sldId id="791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5" autoAdjust="0"/>
    <p:restoredTop sz="82272" autoAdjust="0"/>
  </p:normalViewPr>
  <p:slideViewPr>
    <p:cSldViewPr>
      <p:cViewPr varScale="1">
        <p:scale>
          <a:sx n="88" d="100"/>
          <a:sy n="88" d="100"/>
        </p:scale>
        <p:origin x="207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Save the dates</a:t>
            </a:r>
          </a:p>
          <a:p>
            <a:r>
              <a:rPr lang="en-GB" dirty="0"/>
              <a:t>Mums and dads, carers and grandparents - you are invited to join Susie, Tom and Jasmine on a Parenting for Faith course.</a:t>
            </a:r>
          </a:p>
          <a:p>
            <a:r>
              <a:rPr lang="en-GB" dirty="0"/>
              <a:t>Parenting is so overwhelming sometimes isn't it? (Or is it just me?! 😅)</a:t>
            </a:r>
          </a:p>
          <a:p>
            <a:r>
              <a:rPr lang="en-GB" dirty="0"/>
              <a:t>We so want our children to grow up knowing and loving God. Let's come together to seek our Father's help and learn from each other along the way.</a:t>
            </a:r>
          </a:p>
          <a:p>
            <a:r>
              <a:rPr lang="en-GB" dirty="0"/>
              <a:t>There will be a couple of in person sessions, and some over Zoom, because we want to make it as accessible as </a:t>
            </a:r>
            <a:r>
              <a:rPr lang="en-GB" dirty="0" err="1"/>
              <a:t>possible.Special</a:t>
            </a:r>
            <a:r>
              <a:rPr lang="en-GB" dirty="0"/>
              <a:t> plea to Dads - I'd love your company too if you can make it!</a:t>
            </a:r>
          </a:p>
          <a:p>
            <a:r>
              <a:rPr lang="en-GB" dirty="0"/>
              <a:t>Watch the video for more info 👆🏻</a:t>
            </a:r>
          </a:p>
          <a:p>
            <a:r>
              <a:rPr lang="en-GB" dirty="0"/>
              <a:t>Contact Susie (susie@cornerstonecity.co.uk) or Tom (tom@cornerstonecity.co.uk) to find out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48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02-04-2023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Sing a little louder in the presence of my enemies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Sing a little louder </a:t>
            </a:r>
            <a:r>
              <a:rPr lang="en-GB" sz="5400" dirty="0" err="1">
                <a:solidFill>
                  <a:schemeClr val="bg1"/>
                </a:solidFill>
              </a:rPr>
              <a:t>louder</a:t>
            </a:r>
            <a:r>
              <a:rPr lang="en-GB" sz="5400" dirty="0">
                <a:solidFill>
                  <a:schemeClr val="bg1"/>
                </a:solidFill>
              </a:rPr>
              <a:t> than the unbelief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Sing a little louder my weapon is a melody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Sing a little louder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I’m </a:t>
            </a:r>
            <a:r>
              <a:rPr lang="en-GB" sz="5400" dirty="0" err="1">
                <a:solidFill>
                  <a:schemeClr val="bg1"/>
                </a:solidFill>
              </a:rPr>
              <a:t>gonna</a:t>
            </a:r>
            <a:r>
              <a:rPr lang="en-GB" sz="5400" dirty="0">
                <a:solidFill>
                  <a:schemeClr val="bg1"/>
                </a:solidFill>
              </a:rPr>
              <a:t> sing in the middle of the storm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Louder and louder you’re </a:t>
            </a:r>
            <a:r>
              <a:rPr lang="en-GB" sz="5400" dirty="0" err="1">
                <a:solidFill>
                  <a:schemeClr val="bg1"/>
                </a:solidFill>
              </a:rPr>
              <a:t>gonna</a:t>
            </a:r>
            <a:r>
              <a:rPr lang="en-GB" sz="5400" dirty="0">
                <a:solidFill>
                  <a:schemeClr val="bg1"/>
                </a:solidFill>
              </a:rPr>
              <a:t> hear my praises roar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Up from the ashes hope will arise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Death is defeated the King is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raise a hallelujah in the presence of my enemies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louder than the unbelief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my weapon is a melody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Battle Belongs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7148126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When all I see is the battle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see my victory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all I see is a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see a mountain moved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as I walk through the shadow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surrounds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There's nothing to fear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I am safe with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 when I fight I'll fight on my knees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my hands lifted high</a:t>
            </a:r>
          </a:p>
          <a:p>
            <a:r>
              <a:rPr lang="en-GB" sz="4000" dirty="0">
                <a:solidFill>
                  <a:schemeClr val="bg1"/>
                </a:solidFill>
              </a:rPr>
              <a:t>O God the battle belongs to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every fear I lay at Your feet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I'll sing through the night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O God the battle belongs to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707765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if You are for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can be against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Jesus there's nothing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Impossible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all I see are the ashes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see the beauty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all I see is a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You see the empty tomb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383486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(An) Almighty Fortress You go before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Nothing can stand against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power of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shine in the shadows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win every battle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Nothing can stand against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power of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689647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King of Kings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7127647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Brooke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r>
              <a:rPr lang="en-GB" sz="1200" dirty="0">
                <a:solidFill>
                  <a:schemeClr val="bg1"/>
                </a:solidFill>
              </a:rPr>
              <a:t> | Jason Ingram | Scott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In the darkness we were waiting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Without hope without light</a:t>
            </a:r>
          </a:p>
          <a:p>
            <a:r>
              <a:rPr lang="en-GB" sz="5400" dirty="0">
                <a:solidFill>
                  <a:schemeClr val="bg1"/>
                </a:solidFill>
              </a:rPr>
              <a:t>Till from Heaven You came running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There was mercy in Your eyes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To fulfil the law and prophets</a:t>
            </a:r>
          </a:p>
          <a:p>
            <a:r>
              <a:rPr lang="en-GB" sz="5400" dirty="0">
                <a:solidFill>
                  <a:schemeClr val="bg1"/>
                </a:solidFill>
              </a:rPr>
              <a:t>To a virgin came the Word</a:t>
            </a:r>
          </a:p>
          <a:p>
            <a:r>
              <a:rPr lang="en-GB" sz="5400" dirty="0">
                <a:solidFill>
                  <a:schemeClr val="bg1"/>
                </a:solidFill>
              </a:rPr>
              <a:t>From a throne of endless glory</a:t>
            </a:r>
          </a:p>
          <a:p>
            <a:r>
              <a:rPr lang="en-GB" sz="5400" dirty="0">
                <a:solidFill>
                  <a:schemeClr val="bg1"/>
                </a:solidFill>
              </a:rPr>
              <a:t>To a cradle in the dirt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44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To reveal the kingdom coming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And to reconcile the lost</a:t>
            </a:r>
          </a:p>
          <a:p>
            <a:r>
              <a:rPr lang="en-GB" sz="5000" dirty="0">
                <a:solidFill>
                  <a:schemeClr val="bg1"/>
                </a:solidFill>
              </a:rPr>
              <a:t>To redeem the whole creation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did not despise the </a:t>
            </a:r>
            <a:r>
              <a:rPr lang="en-GB" sz="5000" dirty="0" err="1">
                <a:solidFill>
                  <a:schemeClr val="bg1"/>
                </a:solidFill>
              </a:rPr>
              <a:t>cros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For even in Your suffering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saw to the other side</a:t>
            </a:r>
          </a:p>
          <a:p>
            <a:r>
              <a:rPr lang="en-GB" sz="5000" dirty="0">
                <a:solidFill>
                  <a:schemeClr val="bg1"/>
                </a:solidFill>
              </a:rPr>
              <a:t>Knowing this was our salvation</a:t>
            </a:r>
          </a:p>
          <a:p>
            <a:r>
              <a:rPr lang="en-GB" sz="5000" dirty="0">
                <a:solidFill>
                  <a:schemeClr val="bg1"/>
                </a:solidFill>
              </a:rPr>
              <a:t>Jesus for our sake You died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morning that You rose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heaven held its breath</a:t>
            </a:r>
          </a:p>
          <a:p>
            <a:r>
              <a:rPr lang="en-GB" sz="4400" dirty="0">
                <a:solidFill>
                  <a:schemeClr val="bg1"/>
                </a:solidFill>
              </a:rPr>
              <a:t>Till that stone was moved for good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Lamb had conquered death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dead rose from their tombs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the angels stood in awe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souls of all who'd come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the Father are restored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Church of Christ was born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Then the Spirit lit the flame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Now this Gospel truth of old</a:t>
            </a:r>
          </a:p>
          <a:p>
            <a:r>
              <a:rPr lang="en-GB" sz="4400" dirty="0">
                <a:solidFill>
                  <a:schemeClr val="bg1"/>
                </a:solidFill>
              </a:rPr>
              <a:t>Shall not kneel shall not faint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632770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By His blood and in His Name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His freedom I am free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love of Jesus Christ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Who has resurrected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725366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63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929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2998862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0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7857EC-3A07-6F75-D0AF-BAB5C8EC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83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E41DA6-5F9C-FC55-6504-CE2789348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19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062C3E0A-3D3A-6382-83D5-7F149E52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6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42B6FD-9196-C93A-6DE4-C2E226D96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2" r="9720"/>
          <a:stretch/>
        </p:blipFill>
        <p:spPr>
          <a:xfrm>
            <a:off x="342900" y="457200"/>
            <a:ext cx="8458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80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8950" y="0"/>
            <a:ext cx="6118093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5902" y="1839884"/>
            <a:ext cx="6118095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190134" y="832294"/>
            <a:ext cx="6857999" cy="5192552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CD399674-7147-92FD-35DA-0776A6DD1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3515" b="-2"/>
          <a:stretch/>
        </p:blipFill>
        <p:spPr>
          <a:xfrm>
            <a:off x="342900" y="457200"/>
            <a:ext cx="8458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15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987BE-19EF-FA5F-2A93-BBEC86675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74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8800" dirty="0"/>
              <a:t>Raise A Hallelujah</a:t>
            </a:r>
          </a:p>
          <a:p>
            <a:r>
              <a:rPr lang="en-GB" sz="1200" dirty="0"/>
              <a:t> </a:t>
            </a:r>
          </a:p>
          <a:p>
            <a:endParaRPr lang="en-GB" sz="1200" dirty="0"/>
          </a:p>
          <a:p>
            <a:r>
              <a:rPr lang="en-GB" sz="1200" dirty="0"/>
              <a:t>CCLI Song # 7119315</a:t>
            </a:r>
          </a:p>
          <a:p>
            <a:r>
              <a:rPr lang="en-GB" sz="1200" dirty="0"/>
              <a:t>Jake Stevens | Jonathan David </a:t>
            </a:r>
            <a:r>
              <a:rPr lang="en-GB" sz="1200" dirty="0" err="1"/>
              <a:t>Helser</a:t>
            </a:r>
            <a:r>
              <a:rPr lang="en-GB" sz="1200" dirty="0"/>
              <a:t> | Melissa </a:t>
            </a:r>
            <a:r>
              <a:rPr lang="en-GB" sz="1200" dirty="0" err="1"/>
              <a:t>Helser</a:t>
            </a:r>
            <a:r>
              <a:rPr lang="en-GB" sz="1200" dirty="0"/>
              <a:t> | Molly Skaggs</a:t>
            </a:r>
          </a:p>
          <a:p>
            <a:r>
              <a:rPr lang="en-GB" sz="1200" dirty="0"/>
              <a:t>© 2018 Bethel Music Publishing (Admin. by Song Solutions)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0EE9E-E36E-9EB3-0391-215949A7E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3" r="-2" b="-2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59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D78427-D0CB-AC52-024F-83583C34C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1" b="14203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93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86BC5-E414-AEF9-334F-C851FF9E6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3" r="2010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43411-FAEC-8F57-EBF1-A10951A65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046924"/>
            <a:ext cx="8178799" cy="476415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756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raise a hallelujah in the presence of my enemies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louder than the unbelief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my weapon is a melody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I’m </a:t>
            </a:r>
            <a:r>
              <a:rPr lang="en-GB" sz="5400" dirty="0" err="1">
                <a:solidFill>
                  <a:schemeClr val="bg1"/>
                </a:solidFill>
              </a:rPr>
              <a:t>gonna</a:t>
            </a:r>
            <a:r>
              <a:rPr lang="en-GB" sz="5400" dirty="0">
                <a:solidFill>
                  <a:schemeClr val="bg1"/>
                </a:solidFill>
              </a:rPr>
              <a:t> sing in the middle of the storm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Louder and louder you’re </a:t>
            </a:r>
            <a:r>
              <a:rPr lang="en-GB" sz="5400" dirty="0" err="1">
                <a:solidFill>
                  <a:schemeClr val="bg1"/>
                </a:solidFill>
              </a:rPr>
              <a:t>gonna</a:t>
            </a:r>
            <a:r>
              <a:rPr lang="en-GB" sz="5400" dirty="0">
                <a:solidFill>
                  <a:schemeClr val="bg1"/>
                </a:solidFill>
              </a:rPr>
              <a:t> hear my praises roar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Up from the ashes hope will arise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Death is defeated the King is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raise a hallelujah with everything inside of me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I will watch the darkness flee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in the middle of the mystery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fear you lost your hold on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Sing a little louder 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(Sing a little louder)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Sing a little louder 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(Sing a little louder)</a:t>
            </a:r>
            <a:br>
              <a:rPr lang="en-GB" sz="5400" dirty="0">
                <a:solidFill>
                  <a:schemeClr val="bg1"/>
                </a:solidFill>
              </a:rPr>
            </a:b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4129</TotalTime>
  <Words>1618</Words>
  <Application>Microsoft Office PowerPoint</Application>
  <PresentationFormat>On-screen Show (4:3)</PresentationFormat>
  <Paragraphs>232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akagi_probook</vt:lpstr>
      <vt:lpstr>Arial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287</cp:revision>
  <dcterms:created xsi:type="dcterms:W3CDTF">2019-09-23T12:06:27Z</dcterms:created>
  <dcterms:modified xsi:type="dcterms:W3CDTF">2023-03-27T15:03:53Z</dcterms:modified>
</cp:coreProperties>
</file>